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68" r:id="rId3"/>
    <p:sldId id="267" r:id="rId4"/>
    <p:sldId id="264" r:id="rId5"/>
    <p:sldId id="266" r:id="rId6"/>
    <p:sldId id="257" r:id="rId7"/>
    <p:sldId id="258" r:id="rId8"/>
    <p:sldId id="259" r:id="rId9"/>
    <p:sldId id="260" r:id="rId10"/>
    <p:sldId id="263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F99DE7-4EBC-4823-B848-8B8C93CB2F5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21EA983-EFE1-4FBB-BCDE-1C2C842D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90;&#1077;&#1083;&#1077;&#1092;&#1086;&#1085;%20&#1076;&#1086;&#1074;&#1077;&#1088;&#1080;&#1103;1\&#1044;&#1077;&#1090;&#1089;&#1082;&#1080;&#1081;%20&#1090;&#1077;&#1083;&#1077;&#1092;&#1086;&#1085;%20&#1076;&#1086;&#1074;&#1077;&#1088;&#1080;&#1103;%20-%2088002000122_(TatuumaMusic.ru).mp3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90;&#1077;&#1083;&#1077;&#1092;&#1086;&#1085;%20&#1076;&#1086;&#1074;&#1077;&#1088;&#1080;&#1103;1\&#1044;&#1077;&#1090;&#1089;&#1082;&#1080;&#1081;%20&#1090;&#1077;&#1083;&#1077;&#1092;&#1086;&#1085;%20&#1076;&#1086;&#1074;&#1077;&#1088;&#1080;&#1103;%20-%2088002000122_(TatuumaMusic.ru).mp3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сихолог\Рабочий стол\ре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692" r="9615"/>
          <a:stretch>
            <a:fillRect/>
          </a:stretch>
        </p:blipFill>
        <p:spPr bwMode="auto">
          <a:xfrm>
            <a:off x="0" y="764704"/>
            <a:ext cx="286519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психолог\Рабочий стол\подросто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24744"/>
            <a:ext cx="295232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психолог\Рабочий стол\GettyImages-610068249-xlarge_trans_NvBQzQNjv4BqP794i8zub1KbjVuJr3xjVkYMapKPjdhyLnv9ax6_t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327585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515719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всегда рядом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326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04664"/>
            <a:ext cx="245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ПОДРОСТКАМ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332656"/>
            <a:ext cx="2192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57332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 ПОЗВОНИ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елефон доверия\rem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терина\Desktop\depositphotos_112651916-stock-photo-collage-collection-various-child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29558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телефон доверия\Fleshmob-Krug-doveriya-2018-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63763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ерина\Desktop\телефон доверия\теле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Детский телефон доверия - 88002000122_(Tatuum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7411630"/>
      </p:ext>
    </p:extLst>
  </p:cSld>
  <p:clrMapOvr>
    <a:masterClrMapping/>
  </p:clrMapOvr>
  <p:transition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Детский телефон доверия - 88002000122_(Tatuum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pic>
        <p:nvPicPr>
          <p:cNvPr id="7" name="Picture 5" descr="C:\Documents and Settings\психолог\Рабочий стол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12968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7411630"/>
      </p:ext>
    </p:extLst>
  </p:cSld>
  <p:clrMapOvr>
    <a:masterClrMapping/>
  </p:clrMapOvr>
  <p:transition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психолог\Рабочий стол\колла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 descr="C:\Documents and Settings\психолог\Рабочий стол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ерина\Desktop\fotokolla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47084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атерина\Desktop\Youth-retreat-cover-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52512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Катерина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275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терина\Desktop\depositphotos_10732840-stock-photo-happy-child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0920" cy="6316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7114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8</Words>
  <Application>Microsoft Office PowerPoint</Application>
  <PresentationFormat>Экран (4:3)</PresentationFormat>
  <Paragraphs>5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</dc:creator>
  <cp:lastModifiedBy>Любовь Ивановна</cp:lastModifiedBy>
  <cp:revision>17</cp:revision>
  <dcterms:created xsi:type="dcterms:W3CDTF">2020-05-12T12:01:44Z</dcterms:created>
  <dcterms:modified xsi:type="dcterms:W3CDTF">2020-05-14T06:52:33Z</dcterms:modified>
</cp:coreProperties>
</file>